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киевский_коллаж_журналистика_и_городская_память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питання_про_іншого_в_міському_дворі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ностальгический_интерьер_с_телевизором_и_лозунгами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грубая_стена_с_украинскими_плакатами_и_кассето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вуличне_інтерв_ю_під_сухою_правдою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потерянные_голоса_старого_двор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журналистика_на_стене_советского_двор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равные_голоса_на_бетонной_стене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ностальгия_советской_гостино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зеркало_журналистики_в_старом_подъезде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зрозуміти_місце_побачити_люде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інтерв_ю_біля_старої_стіни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фінал_навіщо_потрібна_журналістик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