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городская_журналистика_коллаж_памяти_и_правды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оветский_двор_и_вопросы_журналистики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городская_стена_памяти_и_взглядов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старая_комната_с_телевизором_и_правдой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городская_правда_у_синей_скамьи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ретро_коллаж_журналистики_на_стене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городская_стена_и_автобус_no18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уличное_интервью_на_фоне_граффити_стеной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остальгия_советской_гостиной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зеркало_журналистики_в_старом_подъезде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понять_место_увидеть_людей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интервью_во_дворе_голоса_людей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ночная_площадь_и_сила_журналистики.png">    </p:cNvPr>
          <p:cNvPicPr>
            <a:picLocks noChangeAspect="1"/>
          </p:cNvPicPr>
          <p:nvPr/>
        </p:nvPicPr>
        <p:blipFill>
          <a:blip r:embed="rId1"/>
          <a:srcRect l="0" r="0" t="27" b="2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Журналистика. Главная статья</dc:title>
  <dc:subject>Журналистика. Главная статья</dc:subject>
  <dc:creator>OpenAI</dc:creator>
  <cp:lastModifiedBy>OpenAI</cp:lastModifiedBy>
  <cp:revision>1</cp:revision>
  <dcterms:created xsi:type="dcterms:W3CDTF">2026-09-01T07:42:54Z</dcterms:created>
  <dcterms:modified xsi:type="dcterms:W3CDTF">2026-09-01T07:42:54Z</dcterms:modified>
</cp:coreProperties>
</file>