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6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3E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438912"/>
            <a:ext cx="4709160" cy="868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t>Як я бачу людей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481328"/>
            <a:ext cx="4617720" cy="46634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t>Іноді я бачу людей як кольори й світло.</a:t>
            </a:r>
          </a:p>
          <a:p>
            <a:r>
              <a:t>Ніби бачу, що в них усередині.</a:t>
            </a:r>
          </a:p>
          <a:p>
            <a:r>
              <a:t>Я не знаю, як це назвати.</a:t>
            </a:r>
          </a:p>
          <a:p>
            <a:r>
              <a:t>Я просто бачу.</a:t>
            </a:r>
          </a:p>
        </p:txBody>
      </p:sp>
      <p:pic>
        <p:nvPicPr>
          <p:cNvPr id="4" name="Picture 3" descr="black_gree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9280" y="960120"/>
            <a:ext cx="1965960" cy="2778432"/>
          </a:xfrm>
          <a:prstGeom prst="rect">
            <a:avLst/>
          </a:prstGeom>
        </p:spPr>
      </p:pic>
      <p:pic>
        <p:nvPicPr>
          <p:cNvPr id="5" name="Picture 4" descr="yello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320" y="749808"/>
            <a:ext cx="1691640" cy="2390744"/>
          </a:xfrm>
          <a:prstGeom prst="rect">
            <a:avLst/>
          </a:prstGeom>
        </p:spPr>
      </p:pic>
      <p:pic>
        <p:nvPicPr>
          <p:cNvPr id="6" name="Picture 5" descr="gree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48672" y="1097280"/>
            <a:ext cx="1600200" cy="2261514"/>
          </a:xfrm>
          <a:prstGeom prst="rect">
            <a:avLst/>
          </a:prstGeom>
        </p:spPr>
      </p:pic>
      <p:pic>
        <p:nvPicPr>
          <p:cNvPr id="7" name="Picture 6" descr="green_yellow_lines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3703320"/>
            <a:ext cx="1600200" cy="2261514"/>
          </a:xfrm>
          <a:prstGeom prst="rect">
            <a:avLst/>
          </a:prstGeom>
        </p:spPr>
      </p:pic>
      <p:pic>
        <p:nvPicPr>
          <p:cNvPr id="8" name="Picture 7" descr="black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75320" y="3703320"/>
            <a:ext cx="1417320" cy="2003056"/>
          </a:xfrm>
          <a:prstGeom prst="rect">
            <a:avLst/>
          </a:prstGeom>
        </p:spPr>
      </p:pic>
      <p:pic>
        <p:nvPicPr>
          <p:cNvPr id="9" name="Picture 8" descr="self_light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29800" y="3657600"/>
            <a:ext cx="1783080" cy="133731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3E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438912"/>
            <a:ext cx="4709160" cy="868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t>Це з’являється саме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481328"/>
            <a:ext cx="4617720" cy="46634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t>Я не вигадую це навмисно.</a:t>
            </a:r>
          </a:p>
          <a:p>
            <a:r>
              <a:t>Я не можу ввімкнути це спеціально.</a:t>
            </a:r>
          </a:p>
          <a:p>
            <a:r>
              <a:t>Воно просто з’являється у голові.</a:t>
            </a:r>
          </a:p>
        </p:txBody>
      </p:sp>
      <p:pic>
        <p:nvPicPr>
          <p:cNvPr id="4" name="Picture 3" descr="black_gree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1097280"/>
            <a:ext cx="4160520" cy="587993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3E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438912"/>
            <a:ext cx="4709160" cy="868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t>Я бачу внутрішню форму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481328"/>
            <a:ext cx="4617720" cy="46634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t>Це схоже на картинку в просторі.</a:t>
            </a:r>
          </a:p>
          <a:p>
            <a:r>
              <a:t>Я бачу, як людина влаштована всередині,</a:t>
            </a:r>
          </a:p>
          <a:p>
            <a:r>
              <a:t>навіть якщо не знаю слів для цього.</a:t>
            </a:r>
          </a:p>
        </p:txBody>
      </p:sp>
      <p:pic>
        <p:nvPicPr>
          <p:cNvPr id="4" name="Picture 3" descr="black_gree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6480" y="685800"/>
            <a:ext cx="5029200" cy="710761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3E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438912"/>
            <a:ext cx="4709160" cy="868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t>Усередині найбільше емоцій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481328"/>
            <a:ext cx="4617720" cy="46634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t>Усередині людини я найперше бачу почуття.</a:t>
            </a:r>
          </a:p>
          <a:p>
            <a:r>
              <a:t>Вони течуть, як жива вода.</a:t>
            </a:r>
          </a:p>
          <a:p>
            <a:r>
              <a:t>А розум схожий на точки, іскри, лінії й дороги.</a:t>
            </a:r>
          </a:p>
        </p:txBody>
      </p:sp>
      <p:pic>
        <p:nvPicPr>
          <p:cNvPr id="4" name="Picture 3" descr="green_yellow_lin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2240" y="914400"/>
            <a:ext cx="4389120" cy="620301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3E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438912"/>
            <a:ext cx="4709160" cy="868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t>Кольори мають зміст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481328"/>
            <a:ext cx="4617720" cy="46634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t>Один і той самий колір означає те саме в різних людях.</a:t>
            </a:r>
          </a:p>
          <a:p>
            <a:r>
              <a:t>Чорне для мене пов’язане з глибиною внутрішнього світу.</a:t>
            </a:r>
          </a:p>
          <a:p>
            <a:r>
              <a:t>Біле — майже найсвітліший жовтий.</a:t>
            </a:r>
          </a:p>
        </p:txBody>
      </p:sp>
      <p:pic>
        <p:nvPicPr>
          <p:cNvPr id="4" name="Picture 3" descr="alphabe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7960" y="594360"/>
            <a:ext cx="4160520" cy="554736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3E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438912"/>
            <a:ext cx="4709160" cy="868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t>Я бачу любов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481328"/>
            <a:ext cx="4617720" cy="46634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t>Іноді дивишся на людину й одразу відчуваєш:</a:t>
            </a:r>
          </a:p>
          <a:p>
            <a:r>
              <a:t>у ній живе любов.</a:t>
            </a:r>
          </a:p>
          <a:p>
            <a:r>
              <a:t>Не пояснюєш. Просто бачиш.</a:t>
            </a:r>
          </a:p>
        </p:txBody>
      </p:sp>
      <p:pic>
        <p:nvPicPr>
          <p:cNvPr id="4" name="Picture 3" descr="yell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960120"/>
            <a:ext cx="4389120" cy="620301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3E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438912"/>
            <a:ext cx="4709160" cy="868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t>Повнота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481328"/>
            <a:ext cx="4617720" cy="46634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t>В одній людині почуттів може бути мало.</a:t>
            </a:r>
          </a:p>
          <a:p>
            <a:r>
              <a:t>В іншій — ніби цілий океан.</a:t>
            </a:r>
          </a:p>
          <a:p>
            <a:r>
              <a:t>Для мене міць — це скільки всередині живої емоції.</a:t>
            </a:r>
          </a:p>
        </p:txBody>
      </p:sp>
      <p:pic>
        <p:nvPicPr>
          <p:cNvPr id="4" name="Picture 3" descr="gree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2240" y="868680"/>
            <a:ext cx="4480560" cy="633224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3E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438912"/>
            <a:ext cx="4709160" cy="868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t>Душа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481328"/>
            <a:ext cx="4617720" cy="46634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t>Душа для мене — щось вище за звичайне.</a:t>
            </a:r>
          </a:p>
          <a:p>
            <a:r>
              <a:t>У ній може бути чистота й світло.</a:t>
            </a:r>
          </a:p>
          <a:p>
            <a:r>
              <a:t>Там немає бруду.</a:t>
            </a:r>
          </a:p>
          <a:p>
            <a:r>
              <a:t>Це схоже на щось від Бога.</a:t>
            </a:r>
          </a:p>
        </p:txBody>
      </p:sp>
      <p:pic>
        <p:nvPicPr>
          <p:cNvPr id="4" name="Picture 3" descr="self_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731520"/>
            <a:ext cx="4572000" cy="3429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3E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438912"/>
            <a:ext cx="4709160" cy="868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t>Чому мене тягне до людей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481328"/>
            <a:ext cx="4617720" cy="46634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t>Я бачу в людях любов і світло.</a:t>
            </a:r>
          </a:p>
          <a:p>
            <a:r>
              <a:t>Мене тягне до них, як магнітом.</a:t>
            </a:r>
          </a:p>
          <a:p>
            <a:r>
              <a:t>Хочеться бути поруч, дружити, пізнавати їх.</a:t>
            </a:r>
          </a:p>
          <a:p>
            <a:r>
              <a:t>Особливо я люблю українців за це світло.</a:t>
            </a:r>
          </a:p>
        </p:txBody>
      </p:sp>
      <p:pic>
        <p:nvPicPr>
          <p:cNvPr id="4" name="Picture 3" descr="yell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3560" y="868680"/>
            <a:ext cx="1874519" cy="2649203"/>
          </a:xfrm>
          <a:prstGeom prst="rect">
            <a:avLst/>
          </a:prstGeom>
        </p:spPr>
      </p:pic>
      <p:pic>
        <p:nvPicPr>
          <p:cNvPr id="5" name="Picture 4" descr="black_gree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3840" y="1051560"/>
            <a:ext cx="2011680" cy="2843047"/>
          </a:xfrm>
          <a:prstGeom prst="rect">
            <a:avLst/>
          </a:prstGeom>
        </p:spPr>
      </p:pic>
      <p:pic>
        <p:nvPicPr>
          <p:cNvPr id="6" name="Picture 5" descr="gree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04120" y="914400"/>
            <a:ext cx="1600200" cy="2261514"/>
          </a:xfrm>
          <a:prstGeom prst="rect">
            <a:avLst/>
          </a:prstGeom>
        </p:spPr>
      </p:pic>
      <p:pic>
        <p:nvPicPr>
          <p:cNvPr id="7" name="Picture 6" descr="green_yellow_lines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6520" y="3840480"/>
            <a:ext cx="1874519" cy="2649203"/>
          </a:xfrm>
          <a:prstGeom prst="rect">
            <a:avLst/>
          </a:prstGeom>
        </p:spPr>
      </p:pic>
      <p:pic>
        <p:nvPicPr>
          <p:cNvPr id="8" name="Picture 7" descr="self_ligh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26880" y="3794760"/>
            <a:ext cx="1920240" cy="144018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3E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41248" y="1600200"/>
            <a:ext cx="6675120" cy="19202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t>Ось така любов.</a:t>
            </a:r>
          </a:p>
          <a:p>
            <a:r>
              <a:t>Ось таке світло.</a:t>
            </a:r>
          </a:p>
        </p:txBody>
      </p:sp>
      <p:pic>
        <p:nvPicPr>
          <p:cNvPr id="3" name="Picture 2" descr="yell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2480" y="1417320"/>
            <a:ext cx="2834640" cy="400611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3E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438912"/>
            <a:ext cx="4709160" cy="868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t>Це Бог?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481328"/>
            <a:ext cx="4617720" cy="46634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t>Іноді я бачу в людях таке світло,</a:t>
            </a:r>
          </a:p>
          <a:p>
            <a:r>
              <a:t>що не можу повірити, ніби воно просто з матерії.</a:t>
            </a:r>
          </a:p>
          <a:p>
            <a:r>
              <a:t>Я не знаю точно.</a:t>
            </a:r>
          </a:p>
          <a:p>
            <a:r>
              <a:t>Але для мене це ніби щось з іншого світу.</a:t>
            </a:r>
          </a:p>
        </p:txBody>
      </p:sp>
      <p:pic>
        <p:nvPicPr>
          <p:cNvPr id="4" name="Picture 3" descr="yell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960120"/>
            <a:ext cx="4389120" cy="620301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3E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41248" y="1600200"/>
            <a:ext cx="6675120" cy="19202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t>Воно просто є.</a:t>
            </a:r>
          </a:p>
          <a:p>
            <a:r>
              <a:t>Я просто це бачу.</a:t>
            </a:r>
          </a:p>
          <a:p>
            <a:r>
              <a:t>І все.</a:t>
            </a:r>
          </a:p>
        </p:txBody>
      </p:sp>
      <p:pic>
        <p:nvPicPr>
          <p:cNvPr id="3" name="Picture 2" descr="self_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0" y="1143000"/>
            <a:ext cx="3017520" cy="226313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