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438912"/>
            <a:ext cx="470916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Как я вижу людей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481328"/>
            <a:ext cx="4617720" cy="4663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Иногда я вижу людей как цвета и свет.</a:t>
            </a:r>
          </a:p>
          <a:p>
            <a:r>
              <a:t>Будто вижу, что у них внутри.</a:t>
            </a:r>
          </a:p>
          <a:p>
            <a:r>
              <a:t>Я не знаю, как это назвать.</a:t>
            </a:r>
          </a:p>
          <a:p>
            <a:r>
              <a:t>Я просто вижу.</a:t>
            </a:r>
          </a:p>
        </p:txBody>
      </p:sp>
      <p:pic>
        <p:nvPicPr>
          <p:cNvPr id="4" name="Picture 3" descr="black_gre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0" y="960120"/>
            <a:ext cx="1965960" cy="2778432"/>
          </a:xfrm>
          <a:prstGeom prst="rect">
            <a:avLst/>
          </a:prstGeom>
        </p:spPr>
      </p:pic>
      <p:pic>
        <p:nvPicPr>
          <p:cNvPr id="5" name="Picture 4" descr="yell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0" y="749808"/>
            <a:ext cx="1691640" cy="2390744"/>
          </a:xfrm>
          <a:prstGeom prst="rect">
            <a:avLst/>
          </a:prstGeom>
        </p:spPr>
      </p:pic>
      <p:pic>
        <p:nvPicPr>
          <p:cNvPr id="6" name="Picture 5" descr="gree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8672" y="1097280"/>
            <a:ext cx="1600200" cy="2261514"/>
          </a:xfrm>
          <a:prstGeom prst="rect">
            <a:avLst/>
          </a:prstGeom>
        </p:spPr>
      </p:pic>
      <p:pic>
        <p:nvPicPr>
          <p:cNvPr id="7" name="Picture 6" descr="green_yellow_line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3703320"/>
            <a:ext cx="1600200" cy="2261514"/>
          </a:xfrm>
          <a:prstGeom prst="rect">
            <a:avLst/>
          </a:prstGeom>
        </p:spPr>
      </p:pic>
      <p:pic>
        <p:nvPicPr>
          <p:cNvPr id="8" name="Picture 7" descr="blac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5320" y="3703320"/>
            <a:ext cx="1417320" cy="2003056"/>
          </a:xfrm>
          <a:prstGeom prst="rect">
            <a:avLst/>
          </a:prstGeom>
        </p:spPr>
      </p:pic>
      <p:pic>
        <p:nvPicPr>
          <p:cNvPr id="9" name="Picture 8" descr="self_ligh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29800" y="3657600"/>
            <a:ext cx="1783080" cy="13373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438912"/>
            <a:ext cx="470916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Это появляется само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481328"/>
            <a:ext cx="4617720" cy="4663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Я не стараюсь это придумать.</a:t>
            </a:r>
          </a:p>
          <a:p>
            <a:r>
              <a:t>Я не могу включить это специально.</a:t>
            </a:r>
          </a:p>
          <a:p>
            <a:r>
              <a:t>Оно просто появляется в голове.</a:t>
            </a:r>
          </a:p>
        </p:txBody>
      </p:sp>
      <p:pic>
        <p:nvPicPr>
          <p:cNvPr id="4" name="Picture 3" descr="black_gre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097280"/>
            <a:ext cx="4160520" cy="587993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438912"/>
            <a:ext cx="470916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Я вижу внутреннюю форму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481328"/>
            <a:ext cx="4617720" cy="4663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Это похоже на картинку внутри пространства.</a:t>
            </a:r>
          </a:p>
          <a:p>
            <a:r>
              <a:t>Я вижу, как человек устроен,</a:t>
            </a:r>
          </a:p>
          <a:p>
            <a:r>
              <a:t>даже если не знаю слов для этого.</a:t>
            </a:r>
          </a:p>
        </p:txBody>
      </p:sp>
      <p:pic>
        <p:nvPicPr>
          <p:cNvPr id="4" name="Picture 3" descr="black_gre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0" y="685800"/>
            <a:ext cx="5029200" cy="710761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438912"/>
            <a:ext cx="470916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Внутри больше всего эмоций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481328"/>
            <a:ext cx="4617720" cy="4663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Внутри человека я вижу прежде всего чувства.</a:t>
            </a:r>
          </a:p>
          <a:p>
            <a:r>
              <a:t>Они текут, как живая вода.</a:t>
            </a:r>
          </a:p>
          <a:p>
            <a:r>
              <a:t>А ум похож на точки, искры, линии и дороги.</a:t>
            </a:r>
          </a:p>
        </p:txBody>
      </p:sp>
      <p:pic>
        <p:nvPicPr>
          <p:cNvPr id="4" name="Picture 3" descr="green_yellow_lin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914400"/>
            <a:ext cx="4389120" cy="620301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438912"/>
            <a:ext cx="470916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У цветов есть смысл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481328"/>
            <a:ext cx="4617720" cy="4663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Один и тот же цвет значит одно и то же у разных людей.</a:t>
            </a:r>
          </a:p>
          <a:p>
            <a:r>
              <a:t>Чёрное для меня связано с глубиной внутреннего мира.</a:t>
            </a:r>
          </a:p>
          <a:p>
            <a:r>
              <a:t>Белое — почти самый светлый жёлтый.</a:t>
            </a:r>
          </a:p>
        </p:txBody>
      </p:sp>
      <p:pic>
        <p:nvPicPr>
          <p:cNvPr id="4" name="Picture 3" descr="alphab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7960" y="594360"/>
            <a:ext cx="4160520" cy="55473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438912"/>
            <a:ext cx="470916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Я вижу любовь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481328"/>
            <a:ext cx="4617720" cy="4663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Иногда смотришь на человека и сразу чувствуешь:</a:t>
            </a:r>
          </a:p>
          <a:p>
            <a:r>
              <a:t>внутри у него живёт любовь.</a:t>
            </a:r>
          </a:p>
          <a:p>
            <a:r>
              <a:t>Не объясняешь. Просто видишь.</a:t>
            </a:r>
          </a:p>
        </p:txBody>
      </p:sp>
      <p:pic>
        <p:nvPicPr>
          <p:cNvPr id="4" name="Picture 3" descr="yell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960120"/>
            <a:ext cx="4389120" cy="620301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438912"/>
            <a:ext cx="470916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Полнота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481328"/>
            <a:ext cx="4617720" cy="4663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В одном человеке чувств может быть мало.</a:t>
            </a:r>
          </a:p>
          <a:p>
            <a:r>
              <a:t>В другом — будто целый океан.</a:t>
            </a:r>
          </a:p>
          <a:p>
            <a:r>
              <a:t>Для меня сила — это сколько внутри живой эмоции.</a:t>
            </a:r>
          </a:p>
        </p:txBody>
      </p:sp>
      <p:pic>
        <p:nvPicPr>
          <p:cNvPr id="4" name="Picture 3" descr="gre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868680"/>
            <a:ext cx="4480560" cy="633224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438912"/>
            <a:ext cx="470916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Душа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481328"/>
            <a:ext cx="4617720" cy="4663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Душа для меня — что-то выше обычного.</a:t>
            </a:r>
          </a:p>
          <a:p>
            <a:r>
              <a:t>В ней может быть чистота и свет.</a:t>
            </a:r>
          </a:p>
          <a:p>
            <a:r>
              <a:t>Там нет грязи.</a:t>
            </a:r>
          </a:p>
          <a:p>
            <a:r>
              <a:t>Это похоже на что-то от Бога.</a:t>
            </a:r>
          </a:p>
        </p:txBody>
      </p:sp>
      <p:pic>
        <p:nvPicPr>
          <p:cNvPr id="4" name="Picture 3" descr="self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731520"/>
            <a:ext cx="457200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438912"/>
            <a:ext cx="470916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Почему меня тянет к людям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481328"/>
            <a:ext cx="4617720" cy="4663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Я вижу в людях любовь и свет.</a:t>
            </a:r>
          </a:p>
          <a:p>
            <a:r>
              <a:t>Меня тянет к ним, как магнитом.</a:t>
            </a:r>
          </a:p>
          <a:p>
            <a:r>
              <a:t>Хочется быть рядом, дружить, узнавать их.</a:t>
            </a:r>
          </a:p>
          <a:p>
            <a:r>
              <a:t>Особенно я люблю украинцев за этот свет.</a:t>
            </a:r>
          </a:p>
        </p:txBody>
      </p:sp>
      <p:pic>
        <p:nvPicPr>
          <p:cNvPr id="4" name="Picture 3" descr="yell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3560" y="868680"/>
            <a:ext cx="1874519" cy="2649203"/>
          </a:xfrm>
          <a:prstGeom prst="rect">
            <a:avLst/>
          </a:prstGeom>
        </p:spPr>
      </p:pic>
      <p:pic>
        <p:nvPicPr>
          <p:cNvPr id="5" name="Picture 4" descr="black_gre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1051560"/>
            <a:ext cx="2011680" cy="2843047"/>
          </a:xfrm>
          <a:prstGeom prst="rect">
            <a:avLst/>
          </a:prstGeom>
        </p:spPr>
      </p:pic>
      <p:pic>
        <p:nvPicPr>
          <p:cNvPr id="6" name="Picture 5" descr="gree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4120" y="914400"/>
            <a:ext cx="1600200" cy="2261514"/>
          </a:xfrm>
          <a:prstGeom prst="rect">
            <a:avLst/>
          </a:prstGeom>
        </p:spPr>
      </p:pic>
      <p:pic>
        <p:nvPicPr>
          <p:cNvPr id="7" name="Picture 6" descr="green_yellow_line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6520" y="3840480"/>
            <a:ext cx="1874519" cy="2649203"/>
          </a:xfrm>
          <a:prstGeom prst="rect">
            <a:avLst/>
          </a:prstGeom>
        </p:spPr>
      </p:pic>
      <p:pic>
        <p:nvPicPr>
          <p:cNvPr id="8" name="Picture 7" descr="self_ligh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6880" y="3794760"/>
            <a:ext cx="1920240" cy="14401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41248" y="1600200"/>
            <a:ext cx="6675120" cy="1920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Вот такая любовь.</a:t>
            </a:r>
          </a:p>
          <a:p>
            <a:r>
              <a:t>Вот такой свет.</a:t>
            </a:r>
          </a:p>
        </p:txBody>
      </p:sp>
      <p:pic>
        <p:nvPicPr>
          <p:cNvPr id="3" name="Picture 2" descr="yell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80" y="1417320"/>
            <a:ext cx="2834640" cy="400611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438912"/>
            <a:ext cx="470916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Это Бог?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481328"/>
            <a:ext cx="4617720" cy="4663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Иногда я вижу в людях такой свет,</a:t>
            </a:r>
          </a:p>
          <a:p>
            <a:r>
              <a:t>что не могу поверить, будто он просто из материи.</a:t>
            </a:r>
          </a:p>
          <a:p>
            <a:r>
              <a:t>Я не знаю точно.</a:t>
            </a:r>
          </a:p>
          <a:p>
            <a:r>
              <a:t>Но для меня это как что-то из другого мира.</a:t>
            </a:r>
          </a:p>
        </p:txBody>
      </p:sp>
      <p:pic>
        <p:nvPicPr>
          <p:cNvPr id="4" name="Picture 3" descr="yell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960120"/>
            <a:ext cx="4389120" cy="620301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41248" y="1600200"/>
            <a:ext cx="6675120" cy="1920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t>Оно просто есть.</a:t>
            </a:r>
          </a:p>
          <a:p>
            <a:r>
              <a:t>Я просто это вижу.</a:t>
            </a:r>
          </a:p>
          <a:p>
            <a:r>
              <a:t>И всё.</a:t>
            </a:r>
          </a:p>
        </p:txBody>
      </p:sp>
      <p:pic>
        <p:nvPicPr>
          <p:cNvPr id="3" name="Picture 2" descr="self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1143000"/>
            <a:ext cx="3017520" cy="226313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