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ШКАЛА ДОЗВОЛЕНОЇ ЗЛОСТІ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Звичайні люди, яким дозволили ненавидіти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Людина не каже: «Я злий». Вона каже: «Я справедливий».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Зовні — звичайне життя.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Усередині — прихований тиск.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Злість отримує право називатися нормою.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Візуальна метафора: фасад суспільства і прихована котельня.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ГОЛОВНЕ ПИТАННЯ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Скільки таких людей змінюють норму?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Одна людина — приватна трагедія. Багато таких людей — уже суспільний клімат.</a:t>
            </a:r>
          </a:p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Умовна шкала: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1 із 1000 — локальний ризик.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1 зі 100 — осередки жорстокості.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1 із 10 — змінюється атмосфера.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1 із 3 — жорстокість стає мовою середовища.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Важить не лише частка, а й щільність, влада і підтримка середовища.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МЕТОДОЛОГІЧНА РАМКА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Ми не вимірюємо душу напряму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Але можемо дивитися на її суспільні сліди.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виправдання тілесних покарань;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виправдання насильства, зокрема політичного;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запит на «сильну руку»;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готовність прийняти ворога як просте пояснення.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Джерела даних: UNICEF Data, World Values Survey, ACLED.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РЕНТГЕН СУСПІЛЬСТВА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Зовні все нормально. Усередині — тиск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Дім, школа, робота, телевізор — а під ними може накопичуватися невидимий шар болю.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сором;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приниження;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заборона на слабкість;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потреба щось доводити;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бажання покарати.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Головний візуальний ключ усієї презентації.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Біль ще має ім’я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Поки людина може назвати, що з нею сталося, біль не мусить ставати злом.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«Мені боляче».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«Мене принизили».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«Я злюся».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«Зі мною вчинили погано».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Біль може стати проханням про допомогу, захистом, пам’яттю або співчуттям.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Біль стає «вихованням»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Фраза цього рівня: «Мене били — і нічого».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жорстокість називають дисципліною;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слабкість стає соромом;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біль треба терпіти;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любов треба заслужити.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UNICEF називає це violent discipline: фізичне покарання та/або психологічна агресія щодо дітей.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Злість стає «справедливістю»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Фраза цього рівня: «Вони заслужили».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людина плутає злість із правотою;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покарання стає важливішим за відновлення;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порядок підмінює гідність;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кулак удає з себе терези.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Вимірюваний слід: виправдання насильства, покарання та смертної кари.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З’являється «сильна рука»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Побутова злість переходить у політичні вподобання.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сила здається порятунком;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свобода здається хаосом;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співчуття здається слабкістю;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інша людина стає перешкодою.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WVS: ставлення до сильного лідера без парламенту та виборів.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Злості дають ворога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Злість без адреси отримує зручну ціль.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«Ось хто винен».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Старе приниження отримує нове обличчя.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Напруження отримує напрям.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Насильство починає здаватися пояснимим.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Ворог дає злості адресу — але не повертає її до справжньої причини.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РІВЕНЬ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Велич замість любові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Велике «ми» може перетворити відчуття власної малості на відчуття сили.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«Ми великі».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«Нас бояться».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«Ми маємо право».</a:t>
            </a:r>
          </a:p>
          <a:p>
            <a:pPr algn="l">
              <a:spcAft>
                <a:spcPts val="300"/>
              </a:spcAft>
            </a:pPr>
            <a:r>
              <a:rPr sz="1550">
                <a:solidFill>
                  <a:srgbClr val="323537"/>
                </a:solidFill>
                <a:latin typeface="Arial"/>
              </a:rPr>
              <a:t>• Велич стає протезом гідності.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Позичена велич швидко дає сурогат визнання.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МАШИНА З’ЄДНУЄТЬСЯ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Пропаганда під’єднується до накопиченого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Вона не створює вогонь із порожнечі. Вона спрямовує вже наявний жар.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біль дав енергію;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ворог дав адресу;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велич дала відчуття правоти;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колектив дав підтвердження;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влада дала дозвіл.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Ворог + велич + дозвіл = суспільна машина злості.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РЕАЛЬНІ СУСПІЛЬСТВА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Не ярлики, а профілі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Порівнювати варто не народи, а рівні дозволу на жорстокість.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тілесні покарання;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виправдання насильства;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запит на сильного лідера;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політичне насильство;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інституції, що стримують насильство.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Профіль можна будувати за даними UNICEF, WVS, ACLED та близьких баз.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mp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912" y="438912"/>
            <a:ext cx="5285232" cy="5989320"/>
          </a:xfrm>
          <a:prstGeom prst="roundRect">
            <a:avLst/>
          </a:prstGeom>
          <a:solidFill>
            <a:srgbClr val="F2F1ED"/>
          </a:solidFill>
          <a:ln>
            <a:solidFill>
              <a:srgbClr val="EBEB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195560" y="6108192"/>
            <a:ext cx="132588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" b="0" i="0">
                <a:solidFill>
                  <a:srgbClr val="EBEBEB"/>
                </a:solidFill>
                <a:latin typeface="Arial"/>
              </a:rPr>
              <a:t>температура норми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71323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1" i="0">
                <a:solidFill>
                  <a:srgbClr val="A53232"/>
                </a:solidFill>
                <a:latin typeface="Arial"/>
              </a:rPr>
              <a:t>ФІНАЛ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143000"/>
            <a:ext cx="45720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2D3032"/>
                </a:solidFill>
                <a:latin typeface="Arial"/>
              </a:rPr>
              <a:t>Суспільство, де болю важче стати злом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423160"/>
            <a:ext cx="46177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Мета не в суспільстві без болю. Мета — дати болю людський шлях.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мова почуттів;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навчання розуміти свій внутрішній світ;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допомога без сорому;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культура гідності;</a:t>
            </a:r>
          </a:p>
          <a:p>
            <a:pPr algn="l">
              <a:spcAft>
                <a:spcPts val="300"/>
              </a:spcAft>
            </a:pPr>
            <a:r>
              <a:rPr sz="1450">
                <a:solidFill>
                  <a:srgbClr val="323537"/>
                </a:solidFill>
                <a:latin typeface="Arial"/>
              </a:rPr>
              <a:t>• сила як здатність не руйнувати.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5696712"/>
            <a:ext cx="4526280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33872"/>
            <a:ext cx="416052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50" b="0" i="1">
                <a:solidFill>
                  <a:srgbClr val="737373"/>
                </a:solidFill>
                <a:latin typeface="Arial"/>
              </a:rPr>
              <a:t>Страждання стає небезпечним, коли отримує ворога, велич і дозвіл.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