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как_меняется_российское_общество_к_2046_год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данные_метод_и_ограничения_модел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открытая_когортная_модель_для_2026_год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равнение_моделей_возрастного_окна_и_когорты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flat_infographic_slide_image_on_a_textured_bei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поток_взрослеет_с_течением_времен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график_стареющей_когортной_группы_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песочный_поток_демографический_рост_до_20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новые_поколения_слои_изменений_до_20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труктура_общества_в_2046_год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сдвиг_общественных_запросов_к_2046_год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будущее_и_влияние_социальных_факторов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языковая_динамика_будущих_поколени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