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1. Живая девочка. Она ещё верит: радость можно принести матери.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2. Она ищет утешения. Маленькая беда. Последняя секунда доверия.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3. Первый холодный отказ. Не крик. Просто ладонь между ней и теплом.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4. Сжатие за столом. Ошибка становится тем, за что надо уменьшиться.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5. Ошибка перед классом. Когда ошибка становится видимой всем.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6. Дом закрепляет стыд. Тетрадь уже не про учёбу. Она становится центром напряжения.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7. Удобная девочка. Она учится быть тихой, полезной и незаметной.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8. Подростковая броня. Теперь боль не просит. Она охраняет себя.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9. Теперь её дочь живая. История начинается снова: ребёнок несёт радость.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10. Дочь ищет утешения. Та же просьба. Но воздух уже тяжелее.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11. Повтор жеста. Она невольно отвечает тем же «не сейчас».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12. Передача состоялась. Мать ушла в быт. Дочь осталась с первым внутренним узлом.
Цепь выглядит не как катастрофа, а как обычная тишина, которая повторяется.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ый_семейный_уют_в_солнечном_дом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девочка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01/12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ещё верит: радость можно принести матери.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плый_момент_в_старинной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ищет утешения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02/12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беда. Последняя секунда доверия.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ый_момент_в_старой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холодный отказ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03/12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крик. Просто ладонь между ней и теплом.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вечер_в_старой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за столом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04/12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spcBef>
                <a:spcPts val="0"/>
              </a:spcBef>
              <a:spcAft>
                <a:spcPts val="0"/>
              </a:spcAft>
              <a:buNone/>
            </a:pPr>
            <a:r>
              <a:rPr sz="2200">
                <a:solidFill>
                  <a:srgbClr val="FFFFFF"/>
                </a:solidFill>
                <a:latin typeface="Arial"/>
              </a:rPr>
              <a:t>Взрослый не помогает понять. Ребёнок учится сжиматься.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таринный_класс_с_учениками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перед классом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05/12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ошибка становится видимой всем.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время_учёбы_за_столом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закрепляет стыд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06/12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уже не про учёбу. Она становится центром напряжения.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плая_домашняя_обстановка_в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девочка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07/12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учится быть тихой, полезной и незаметной.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ни_в_старом_коридор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броня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08/12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боль не просит. Она охраняет себя.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14 июн. 2026 г., 14_29_31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её дочь живая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09/12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снова: ребёнок несёт радость.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плый_семейный_момент_в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ищет утешения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10/12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просьба. Но воздух уже тяжелее.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ая_сцена_в_кухне_с_ребёнком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жеста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11/12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невольно отвечает тем же «не сейчас».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ая_осень_в_домашнем_уют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состоялась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10332720" y="22860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6E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12/12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0" y="5532120"/>
            <a:ext cx="12191695" cy="1325880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5760720"/>
            <a:ext cx="10789920" cy="100584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spcBef>
                <a:spcPts val="0"/>
              </a:spcBef>
              <a:spcAft>
                <a:spcPts val="0"/>
              </a:spcAft>
              <a:buNone/>
            </a:pPr>
            <a:r>
              <a:rPr sz="1900">
                <a:solidFill>
                  <a:srgbClr val="FFFFFF"/>
                </a:solidFill>
                <a:latin typeface="Arial"/>
              </a:rPr>
              <a:t>Мать ушла в быт. Дочь осталась одна.</a:t>
            </a:r>
            <a:endParaRPr lang="en-US" sz="1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900">
                <a:solidFill>
                  <a:srgbClr val="FFFFFF"/>
                </a:solidFill>
                <a:latin typeface="Arial"/>
              </a:rPr>
              <a:t>Так тишина начинает повторяться.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холодной матери — к холодной матери</dc:title>
  <dc:subject>От холодной матери — к холодной матери</dc:subject>
  <dc:creator>OpenAI</dc:creator>
  <cp:lastModifiedBy>OpenAI</cp:lastModifiedBy>
  <cp:revision>1</cp:revision>
  <dcterms:created xsi:type="dcterms:W3CDTF">2026-06-14T12:21:58Z</dcterms:created>
  <dcterms:modified xsi:type="dcterms:W3CDTF">2026-06-14T12:21:58Z</dcterms:modified>
</cp:coreProperties>
</file>