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9"/>
  </p:sldIdLst>
  <p:notesMasterIdLst>
    <p:notesMasterId r:id="rId1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1. Он входит живым. Казарма смотрит на него раньше, чем он понял правила.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2. Первый приказ. Это не служба. Это власть без объяснений.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3. Ритуал уменьшения. Человек делает малое — и становится меньше.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4. Нельзя ответить. Злость есть. Адреса нет.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5. Ночь собирает узел. Стыд, бессилие и злость остаются внутри.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6. Домой вернулся другой. Снаружи всё спокойно. Внутри уже новая форма.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7. Первый срыв в быту. Ошибка близкого становится поводом командовать.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8. Работа: ошибка ниже. Он не объясняет. Он ставит другого ниже.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9. Слабость ребёнка. Он видит не боль. Он видит слабость.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10. Язык казармы на работе. Тот же жест. Другая комната.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11. Другой начинает сжиматься. Теперь молчит уже не он.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12. Казармы нет. Язык остался.. Дома. На работе. В семье.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вобранец_в_военном_барак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входит живым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смотрит на него раньше, чем он понял правила.</a:t>
            </a:r>
            <a:endParaRPr lang="en-US" sz="15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нистая_комната_казармы_в_ожидании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приказ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служба. Это власть без объяснений.</a:t>
            </a:r>
            <a:endParaRPr lang="en-US" sz="15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военная_комната_с_рутинным_трудом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уменьшения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заставляют делать мелочь — и ставят ниже.</a:t>
            </a:r>
            <a:endParaRPr lang="en-US" sz="15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чество_в_казарм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ответить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есть. Адреса нет.</a:t>
            </a:r>
            <a:endParaRPr lang="en-US" sz="1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шина_в_военном_казарме_ночью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собирает узел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Стыд, бессилие и злость остаются внутри.</a:t>
            </a:r>
            <a:endParaRPr lang="en-US" sz="1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вечер_в_коридор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Домой вернулся другой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всё спокойно. Внутри уже другой порядок.</a:t>
            </a:r>
            <a:endParaRPr lang="en-US" sz="1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апряженная_сцена_в_старой_кухн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срыв в быту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близкого становится поводом командовать.</a:t>
            </a:r>
            <a:endParaRPr lang="en-US" sz="15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индустриальная_мастерская_и_наставлени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 работе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объясняет. Он ставит другого ниже.</a:t>
            </a:r>
            <a:endParaRPr lang="en-US" sz="1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момент_в_старинной_квартир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ребёнка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не боль. Он видит слабость.</a:t>
            </a:r>
            <a:endParaRPr lang="en-US" sz="15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апряженная_беседа_в_мастерской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казармы на работе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жест. Уже не казарма.</a:t>
            </a:r>
            <a:endParaRPr lang="en-US" sz="1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работник_и_наставник_в_мастерской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начинает сжиматься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молчит уже не он.</a:t>
            </a:r>
            <a:endParaRPr lang="en-US" sz="1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яжелая_тишина_в_кухн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20040" y="1645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5CE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Дедовщина как перенос вжитой злости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Казармы нет. Язык остался.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E6D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Дома. На работе. В семье.</a:t>
            </a:r>
            <a:endParaRPr lang="en-US" sz="15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lide13_dedov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2286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28600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E6E6E6"/>
                </a:solidFill>
                <a:latin typeface="Arial"/>
              </a:rPr>
              <a:t>Дедовщина как перенос вжитой злости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24128"/>
            <a:ext cx="7772400" cy="5943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3400" b="1">
                <a:solidFill>
                  <a:srgbClr val="FFFFFF"/>
                </a:solidFill>
                <a:latin typeface="Arial"/>
              </a:rPr>
              <a:t>Это не частная история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7269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sz="2200" b="1">
                <a:solidFill>
                  <a:srgbClr val="F5F5F5"/>
                </a:solidFill>
                <a:latin typeface="Arial"/>
              </a:rPr>
              <a:t>Точного числа нет.</a:t>
            </a:r>
          </a:p>
          <a:p>
            <a:pPr>
              <a:spcAft>
                <a:spcPts val="300"/>
              </a:spcAft>
            </a:pPr>
            <a:r>
              <a:rPr sz="2100" b="0">
                <a:solidFill>
                  <a:srgbClr val="F5F5F5"/>
                </a:solidFill>
                <a:latin typeface="Arial"/>
              </a:rPr>
              <a:t>Но данные показывают:</a:t>
            </a:r>
          </a:p>
          <a:p>
            <a:pPr>
              <a:spcAft>
                <a:spcPts val="300"/>
              </a:spcAft>
            </a:pPr>
            <a:r>
              <a:rPr sz="2100" b="0">
                <a:solidFill>
                  <a:srgbClr val="F5F5F5"/>
                </a:solidFill>
                <a:latin typeface="Arial"/>
              </a:rPr>
              <a:t>дедовщина была массовым опытом,</a:t>
            </a:r>
          </a:p>
          <a:p>
            <a:pPr>
              <a:spcAft>
                <a:spcPts val="300"/>
              </a:spcAft>
            </a:pPr>
            <a:r>
              <a:rPr sz="2100" b="0">
                <a:solidFill>
                  <a:srgbClr val="F5F5F5"/>
                </a:solidFill>
                <a:latin typeface="Arial"/>
              </a:rPr>
              <a:t>а не редким исключением.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86200"/>
            <a:ext cx="7772400" cy="1234440"/>
          </a:xfrm>
          <a:prstGeom prst="rect">
            <a:avLst/>
          </a:prstGeom>
          <a:solidFill>
            <a:srgbClr val="000000"/>
          </a:solidFill>
          <a:ln>
            <a:solidFill>
              <a:srgbClr val="7373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4096512"/>
            <a:ext cx="72694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00" b="1">
                <a:solidFill>
                  <a:srgbClr val="FFFFFF"/>
                </a:solidFill>
                <a:latin typeface="Arial"/>
              </a:rPr>
              <a:t>Казарма заканчивалась.
Её язык мог возвращаться домой.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36792"/>
            <a:ext cx="81838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>
                <a:solidFill>
                  <a:srgbClr val="CDCDCD"/>
                </a:solidFill>
                <a:latin typeface="Arial"/>
              </a:rPr>
              <a:t>Источники: Левада-Центр, опрос 2006; Human Rights Watch, The Wrongs of Passage, 2004; ТАСС, данные по численности призыва.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Дедовщина как перенос вжитой злости в гражданскую жизнь — v2</dc:title>
  <dc:subject>Дедовщина как перенос вжитой злости в гражданскую жизнь</dc:subject>
  <dc:creator>OpenAI</dc:creator>
  <cp:lastModifiedBy>OpenAI</cp:lastModifiedBy>
  <cp:revision>1</cp:revision>
  <dcterms:created xsi:type="dcterms:W3CDTF">2026-06-14T17:00:33Z</dcterms:created>
  <dcterms:modified xsi:type="dcterms:W3CDTF">2026-06-14T17:00:33Z</dcterms:modified>
</cp:coreProperties>
</file>