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меня педагогика начинается с ребёнка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Ребёнок для меня — Бог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Школа существует для ребёнка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Любовь возникает из любви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задача — не сломать человека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Страх делает человека рабом. Любовь даёт человеку свободу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Ребёнок имеет право сказать: Я не согласен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Принуждение — это слабость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Детям надо доверять. Их нужно слушать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 каждого ребёнка должен быть взрослый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Взрослый тоже может быть неправ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Учитель не сообщает знание — он запускает мышление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Он не раб. Он не сломан. Он сохранил себя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1 сент. 2026 г., 23_18_43 (1).png">    </p:cNvPr>
          <p:cNvPicPr>
            <a:picLocks noChangeAspect="1"/>
          </p:cNvPicPr>
          <p:nvPr/>
        </p:nvPicPr>
        <p:blipFill>
          <a:blip r:embed="rId1"/>
          <a:srcRect l="0" r="0" t="5000" b="2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класс_и_детские_уроки.png">    </p:cNvPr>
          <p:cNvPicPr>
            <a:picLocks noChangeAspect="1"/>
          </p:cNvPicPr>
          <p:nvPr/>
        </p:nvPicPr>
        <p:blipFill>
          <a:blip r:embed="rId1"/>
          <a:srcRect l="0" r="0" t="6000" b="19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школа_существует_для_ребёнка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школьная_беседа_под_знаком_любв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sunlit_classroom_scene_overall_a_modest_s.png">    </p:cNvPr>
          <p:cNvPicPr>
            <a:picLocks noChangeAspect="1"/>
          </p:cNvPicPr>
          <p:nvPr/>
        </p:nvPicPr>
        <p:blipFill>
          <a:blip r:embed="rId1"/>
          <a:srcRect l="0" r="0" t="6000" b="19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sunlit_school_hallway_scene_photo_realist.png">    </p:cNvPr>
          <p:cNvPicPr>
            <a:picLocks noChangeAspect="1"/>
          </p:cNvPicPr>
          <p:nvPr/>
        </p:nvPicPr>
        <p:blipFill>
          <a:blip r:embed="rId1"/>
          <a:srcRect l="0" r="0" t="2000" b="23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ученик_говорит_я_не_согласен.png">    </p:cNvPr>
          <p:cNvPicPr>
            <a:picLocks noChangeAspect="1"/>
          </p:cNvPicPr>
          <p:nvPr/>
        </p:nvPicPr>
        <p:blipFill>
          <a:blip r:embed="rId1"/>
          <a:srcRect l="0" r="0" t="0" b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realistic_moody_indoor_scene_like_a_classroom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олнечный_школьный_коридор_между_урокам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разговор_у_окна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олнечный_учительский_стол_с_тетрадям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юные_исследователи_у_школьной_доск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1A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свет_школьного_класса.png">    </p:cNvPr>
          <p:cNvPicPr>
            <a:picLocks noChangeAspect="1"/>
          </p:cNvPicPr>
          <p:nvPr/>
        </p:nvPicPr>
        <p:blipFill>
          <a:blip r:embed="rId1"/>
          <a:srcRect l="0" r="0" t="5000" b="2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я вижу педагогику</dc:title>
  <dc:subject>Как я вижу педагогику</dc:subject>
  <dc:creator>OpenAI</dc:creator>
  <cp:lastModifiedBy>OpenAI</cp:lastModifiedBy>
  <cp:revision>1</cp:revision>
  <dcterms:created xsi:type="dcterms:W3CDTF">2026-09-02T06:22:23Z</dcterms:created>
  <dcterms:modified xsi:type="dcterms:W3CDTF">2026-09-02T06:22:23Z</dcterms:modified>
</cp:coreProperties>
</file>